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4" r:id="rId6"/>
    <p:sldId id="267" r:id="rId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A834-6384-4817-9649-16D9F15F47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D2E1D-F05A-4698-8F59-E4C079508EF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76" y="2629326"/>
            <a:ext cx="2617046" cy="721023"/>
          </a:xfrm>
          <a:prstGeom prst="rect">
            <a:avLst/>
          </a:prstGeom>
          <a:noFill/>
        </p:spPr>
      </p:pic>
      <p:sp>
        <p:nvSpPr>
          <p:cNvPr id="10" name="文本框 9"/>
          <p:cNvSpPr txBox="1"/>
          <p:nvPr/>
        </p:nvSpPr>
        <p:spPr>
          <a:xfrm>
            <a:off x="4527793" y="3690595"/>
            <a:ext cx="3588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产品使用手册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学生版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1605" y="391211"/>
            <a:ext cx="2432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登陆方式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400" y="1376520"/>
            <a:ext cx="2245990" cy="48642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5283" y="1376517"/>
            <a:ext cx="2245991" cy="48642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216" y="1376521"/>
            <a:ext cx="1366592" cy="137779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1605" y="1376520"/>
            <a:ext cx="1366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通过扫描二维码进行下载今日校园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55770" y="1376520"/>
            <a:ext cx="1838227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选择学工号登录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搜索【学校名称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】，使用学号密码登录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01551" y="5296814"/>
            <a:ext cx="857839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25604" y="1607352"/>
            <a:ext cx="2385348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                        </a:t>
            </a:r>
            <a:r>
              <a:rPr lang="en-US" altLang="zh-CN" dirty="0">
                <a:solidFill>
                  <a:srgbClr val="FF0000"/>
                </a:solidFill>
              </a:rPr>
              <a:t>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2320" y="3862705"/>
            <a:ext cx="4660265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p>
            <a:r>
              <a:rPr lang="zh-CN" altLang="en-US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温馨提示：</a:t>
            </a:r>
            <a:endParaRPr lang="zh-CN" altLang="en-US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1.账号为学号，初始密码为111111，首次登录需修改密码；</a:t>
            </a:r>
            <a:endParaRPr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2.登录后需绑定手机号码。</a:t>
            </a:r>
            <a:endParaRPr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219" y="42420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查看消息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09" y="1107542"/>
            <a:ext cx="2330917" cy="50481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8424" y="1102563"/>
            <a:ext cx="2330917" cy="50481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939" y="1102564"/>
            <a:ext cx="2330917" cy="5048161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6786" y="1443435"/>
            <a:ext cx="24949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在“消息”界面进行查看辅导员发出的各类通知、签到、信息收集、查寝、活动报名等信息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504569" y="5565792"/>
            <a:ext cx="838986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886202" y="1894787"/>
            <a:ext cx="2375361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/>
              <a:t>                                </a:t>
            </a:r>
            <a:r>
              <a:rPr lang="en-US" altLang="zh-CN" dirty="0">
                <a:solidFill>
                  <a:srgbClr val="FF0000"/>
                </a:solidFill>
              </a:rPr>
              <a:t>1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2FBA82ACC8B275BCE8CD643D8CA544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4175" y="1206500"/>
            <a:ext cx="2471420" cy="50812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73376" y="405352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信息收集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710" y="1206629"/>
            <a:ext cx="2335325" cy="505770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77073" y="1536568"/>
            <a:ext cx="29411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点击辅导员发送的信息收集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根据问卷内容要求进行填写，勾选确认无误点击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提交给辅导员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完成填写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36710" y="5363852"/>
            <a:ext cx="2335325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                            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341849" y="4972220"/>
            <a:ext cx="2335325" cy="923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</a:rPr>
              <a:t>                               2</a:t>
            </a:r>
            <a:endParaRPr lang="zh-CN" altLang="en-US" dirty="0">
              <a:solidFill>
                <a:srgbClr val="FF0000"/>
              </a:solidFill>
            </a:endParaRPr>
          </a:p>
        </p:txBody>
      </p:sp>
      <p:pic>
        <p:nvPicPr>
          <p:cNvPr id="10" name="图片 9" descr="02BB2CBD32B79AA45BBDE25F96A7CFF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130" y="1206500"/>
            <a:ext cx="2470785" cy="5080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4372" y="2727183"/>
            <a:ext cx="3156099" cy="14036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356</Words>
  <Application>WPS 演示</Application>
  <PresentationFormat>宽屏</PresentationFormat>
  <Paragraphs>35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微软雅黑</vt:lpstr>
      <vt:lpstr>Arial Unicode MS</vt:lpstr>
      <vt:lpstr>等线 Light</vt:lpstr>
      <vt:lpstr>等线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xinyu guo</dc:creator>
  <cp:lastModifiedBy>Administrator</cp:lastModifiedBy>
  <cp:revision>45</cp:revision>
  <dcterms:created xsi:type="dcterms:W3CDTF">2019-03-14T02:39:00Z</dcterms:created>
  <dcterms:modified xsi:type="dcterms:W3CDTF">2020-02-15T06:38:32Z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2052-11.1.0.9329</vt:lpwstr>
  </property>
</Properties>
</file>