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5" r:id="rId6"/>
    <p:sldId id="268" r:id="rId7"/>
    <p:sldId id="269" r:id="rId8"/>
    <p:sldId id="271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476" y="2629326"/>
            <a:ext cx="2617046" cy="721023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/>
        </p:nvSpPr>
        <p:spPr>
          <a:xfrm>
            <a:off x="4527793" y="3690595"/>
            <a:ext cx="358889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产品使用手册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辅导员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     （信息核对和采集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1605" y="391211"/>
            <a:ext cx="2432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登陆方式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00" y="1376520"/>
            <a:ext cx="2245990" cy="48642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283" y="1376517"/>
            <a:ext cx="2245991" cy="48642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216" y="1376521"/>
            <a:ext cx="1366592" cy="137779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1605" y="1376520"/>
            <a:ext cx="1366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通过扫描二维码进行下载今日校园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55770" y="1376520"/>
            <a:ext cx="1838227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选择学工号登录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搜索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《学校名称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，使用教职工号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密码登录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01551" y="5296814"/>
            <a:ext cx="857839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        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25604" y="1607352"/>
            <a:ext cx="2385348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                                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2320" y="3862705"/>
            <a:ext cx="466026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温馨提示：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1.账号为学号，初始密码为111111，首次登录需修改密码；</a:t>
            </a:r>
            <a:endParaRPr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2.登录后需绑定手机号码。</a:t>
            </a:r>
            <a:endParaRPr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8219" y="424206"/>
            <a:ext cx="279463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查看消息</a:t>
            </a: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6786" y="1443435"/>
            <a:ext cx="2494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在“消息”界面进行查看学校发布的任务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795" y="1007745"/>
            <a:ext cx="2707640" cy="55435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480" y="1007745"/>
            <a:ext cx="2819400" cy="55429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8219" y="424206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下发任务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6786" y="1443435"/>
            <a:ext cx="249495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、点击消息中的任务，跳转信息采集页面，选择提醒方式、采集人员信息后，点击发布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795" y="1007745"/>
            <a:ext cx="2857500" cy="55340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755" y="988695"/>
            <a:ext cx="2771775" cy="5495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5885" y="1026795"/>
            <a:ext cx="2895600" cy="54578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3918960" y="228599"/>
            <a:ext cx="4150383" cy="559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老师电脑登录（访问后台功能）</a:t>
            </a:r>
            <a:endParaRPr kumimoji="1"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608012" y="5413130"/>
            <a:ext cx="66317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电脑浏览器（推荐谷歌浏览器）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打开辅导猫官网（</a:t>
            </a:r>
            <a:r>
              <a:rPr kumimoji="1"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cat.cpdaily.com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）或百度搜索</a:t>
            </a: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辅导猫</a:t>
            </a: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进入官网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点击页面正中间的</a:t>
            </a: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，会显示登陆二维码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9244990" y="5413130"/>
            <a:ext cx="2947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打开今日校园</a:t>
            </a: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点击下方的</a:t>
            </a: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今选</a:t>
            </a: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，然后点击右上角的</a:t>
            </a: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扫一扫</a:t>
            </a:r>
            <a:r>
              <a:rPr kumimoji="1"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扫描浏览器上显示的二维码即可登录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2" t="40037" r="29774" b="39804"/>
          <a:stretch>
            <a:fillRect/>
          </a:stretch>
        </p:blipFill>
        <p:spPr>
          <a:xfrm>
            <a:off x="66318" y="71459"/>
            <a:ext cx="1498714" cy="4143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90" y="788374"/>
            <a:ext cx="9155889" cy="452812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774910" y="2567763"/>
            <a:ext cx="966774" cy="4854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4090" y="788374"/>
            <a:ext cx="2251498" cy="4515754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668272" y="4910566"/>
            <a:ext cx="508896" cy="49019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566688" y="970162"/>
            <a:ext cx="378899" cy="2836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85" y="1582420"/>
            <a:ext cx="10476230" cy="513461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57964" y="408331"/>
            <a:ext cx="4246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核对负责班级成员信息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05" y="1493520"/>
            <a:ext cx="10807065" cy="50742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77180" y="486410"/>
            <a:ext cx="52343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查看具体的成员名单，如有发现班级名单不一致情况，反应到院系管理园或者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学校管理员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7964" y="408331"/>
            <a:ext cx="4246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核对负责班级成员信息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</Words>
  <Application>WPS 演示</Application>
  <PresentationFormat>宽屏</PresentationFormat>
  <Paragraphs>39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xinyu guo</dc:creator>
  <cp:lastModifiedBy>Administrator</cp:lastModifiedBy>
  <cp:revision>50</cp:revision>
  <dcterms:created xsi:type="dcterms:W3CDTF">2019-03-14T02:39:00Z</dcterms:created>
  <dcterms:modified xsi:type="dcterms:W3CDTF">2020-02-15T04:15:39Z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2052-11.1.0.9329</vt:lpwstr>
  </property>
</Properties>
</file>